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33" r:id="rId1"/>
  </p:sldMasterIdLst>
  <p:notesMasterIdLst>
    <p:notesMasterId r:id="rId10"/>
  </p:notesMasterIdLst>
  <p:sldIdLst>
    <p:sldId id="256" r:id="rId2"/>
    <p:sldId id="257" r:id="rId3"/>
    <p:sldId id="264" r:id="rId4"/>
    <p:sldId id="265" r:id="rId5"/>
    <p:sldId id="266" r:id="rId6"/>
    <p:sldId id="267" r:id="rId7"/>
    <p:sldId id="268" r:id="rId8"/>
    <p:sldId id="269"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6" d="100"/>
          <a:sy n="76" d="100"/>
        </p:scale>
        <p:origin x="869"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63457-9503-4490-80F7-8AA27D0F2194}" type="datetimeFigureOut">
              <a:rPr lang="zh-TW" altLang="en-US" smtClean="0"/>
              <a:t>2024/11/3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2CD3A-B69F-4986-BE72-744155F93CA7}" type="slidenum">
              <a:rPr lang="zh-TW" altLang="en-US" smtClean="0"/>
              <a:t>‹#›</a:t>
            </a:fld>
            <a:endParaRPr lang="zh-TW" altLang="en-US"/>
          </a:p>
        </p:txBody>
      </p:sp>
    </p:spTree>
    <p:extLst>
      <p:ext uri="{BB962C8B-B14F-4D97-AF65-F5344CB8AC3E}">
        <p14:creationId xmlns:p14="http://schemas.microsoft.com/office/powerpoint/2010/main" val="1939954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F2DDCC"/>
                </a:solidFill>
                <a:effectLst/>
                <a:latin typeface="Ginto"/>
              </a:rPr>
              <a:t>畫面描述：在午夜的神秘花園中，</a:t>
            </a:r>
            <a:r>
              <a:rPr lang="en-US" altLang="zh-TW" b="0" i="0" dirty="0">
                <a:solidFill>
                  <a:srgbClr val="F2DDCC"/>
                </a:solidFill>
                <a:effectLst/>
                <a:latin typeface="Ginto"/>
              </a:rPr>
              <a:t>Evelyn</a:t>
            </a:r>
            <a:r>
              <a:rPr lang="zh-TW" altLang="en-US" b="0" i="0" dirty="0">
                <a:solidFill>
                  <a:srgbClr val="F2DDCC"/>
                </a:solidFill>
                <a:effectLst/>
                <a:latin typeface="Ginto"/>
              </a:rPr>
              <a:t>站在綻放的魔法花朵旁，手中舉著散發治癒光芒的花朵。周圍有幾個迷失的靈魂，形象模糊且透明，面帶渴望與期待，仰望著她，等待她的幫助。使用日系動漫風格（如</a:t>
            </a:r>
            <a:r>
              <a:rPr lang="en-US" altLang="zh-TW" b="0" i="0" dirty="0">
                <a:solidFill>
                  <a:srgbClr val="F2DDCC"/>
                </a:solidFill>
                <a:effectLst/>
                <a:latin typeface="Ginto"/>
              </a:rPr>
              <a:t>《</a:t>
            </a:r>
            <a:r>
              <a:rPr lang="zh-TW" altLang="en-US" b="0" i="0" dirty="0">
                <a:solidFill>
                  <a:srgbClr val="F2DDCC"/>
                </a:solidFill>
                <a:effectLst/>
                <a:latin typeface="Ginto"/>
              </a:rPr>
              <a:t>無職轉生</a:t>
            </a:r>
            <a:r>
              <a:rPr lang="en-US" altLang="zh-TW" b="0" i="0" dirty="0">
                <a:solidFill>
                  <a:srgbClr val="F2DDCC"/>
                </a:solidFill>
                <a:effectLst/>
                <a:latin typeface="Ginto"/>
              </a:rPr>
              <a:t>》</a:t>
            </a:r>
            <a:r>
              <a:rPr lang="zh-TW" altLang="en-US" b="0" i="0" dirty="0">
                <a:solidFill>
                  <a:srgbClr val="F2DDCC"/>
                </a:solidFill>
                <a:effectLst/>
                <a:latin typeface="Ginto"/>
              </a:rPr>
              <a:t>）。</a:t>
            </a:r>
            <a:r>
              <a:rPr lang="en-US" altLang="zh-TW" b="0" i="0" dirty="0">
                <a:solidFill>
                  <a:srgbClr val="F2DDCC"/>
                </a:solidFill>
                <a:effectLst/>
                <a:latin typeface="Ginto"/>
              </a:rPr>
              <a:t>Evelyn has black braids on each side, adorned with blue flower ornaments. </a:t>
            </a:r>
            <a:r>
              <a:rPr lang="zh-TW" altLang="en-US" b="0" i="0" dirty="0">
                <a:solidFill>
                  <a:srgbClr val="F2DDCC"/>
                </a:solidFill>
                <a:effectLst/>
                <a:latin typeface="Ginto"/>
              </a:rPr>
              <a:t>碧綠色眼睛，穿著藍綠色針織外套、白襯衫和深咖啡色百褶圍裙</a:t>
            </a:r>
            <a:endParaRPr lang="zh-TW" altLang="en-US" dirty="0"/>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2</a:t>
            </a:fld>
            <a:endParaRPr lang="zh-TW" altLang="en-US"/>
          </a:p>
        </p:txBody>
      </p:sp>
    </p:spTree>
    <p:extLst>
      <p:ext uri="{BB962C8B-B14F-4D97-AF65-F5344CB8AC3E}">
        <p14:creationId xmlns:p14="http://schemas.microsoft.com/office/powerpoint/2010/main" val="4036962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F2DDCC"/>
                </a:solidFill>
                <a:effectLst/>
                <a:latin typeface="Ginto"/>
              </a:rPr>
              <a:t>以日系動漫風格（如</a:t>
            </a:r>
            <a:r>
              <a:rPr lang="en-US" altLang="zh-TW" b="0" i="0" dirty="0">
                <a:solidFill>
                  <a:srgbClr val="F2DDCC"/>
                </a:solidFill>
                <a:effectLst/>
                <a:latin typeface="Ginto"/>
              </a:rPr>
              <a:t>《</a:t>
            </a:r>
            <a:r>
              <a:rPr lang="zh-TW" altLang="en-US" b="0" i="0" dirty="0">
                <a:solidFill>
                  <a:srgbClr val="F2DDCC"/>
                </a:solidFill>
                <a:effectLst/>
                <a:latin typeface="Ginto"/>
              </a:rPr>
              <a:t>無職轉生</a:t>
            </a:r>
            <a:r>
              <a:rPr lang="en-US" altLang="zh-TW" b="0" i="0" dirty="0">
                <a:solidFill>
                  <a:srgbClr val="F2DDCC"/>
                </a:solidFill>
                <a:effectLst/>
                <a:latin typeface="Ginto"/>
              </a:rPr>
              <a:t>》</a:t>
            </a:r>
            <a:r>
              <a:rPr lang="zh-TW" altLang="en-US" b="0" i="0" dirty="0">
                <a:solidFill>
                  <a:srgbClr val="F2DDCC"/>
                </a:solidFill>
                <a:effectLst/>
                <a:latin typeface="Ginto"/>
              </a:rPr>
              <a:t>）。</a:t>
            </a:r>
            <a:r>
              <a:rPr lang="en-US" altLang="zh-TW" b="0" i="0" dirty="0">
                <a:solidFill>
                  <a:srgbClr val="F2DDCC"/>
                </a:solidFill>
                <a:effectLst/>
                <a:latin typeface="Ginto"/>
              </a:rPr>
              <a:t>Blurry, translucent lost souls scatter in fear, as if protected by the faint magical glow of the mysterious garden. Evelyn</a:t>
            </a:r>
            <a:r>
              <a:rPr lang="zh-TW" altLang="en-US" b="0" i="0" dirty="0">
                <a:solidFill>
                  <a:srgbClr val="F2DDCC"/>
                </a:solidFill>
                <a:effectLst/>
                <a:latin typeface="Ginto"/>
              </a:rPr>
              <a:t>擁有綁著藍色花飾的</a:t>
            </a:r>
            <a:r>
              <a:rPr lang="en-US" altLang="zh-TW" b="0" i="0" dirty="0">
                <a:solidFill>
                  <a:srgbClr val="F2DDCC"/>
                </a:solidFill>
                <a:effectLst/>
                <a:latin typeface="Ginto"/>
              </a:rPr>
              <a:t>2</a:t>
            </a:r>
            <a:r>
              <a:rPr lang="zh-TW" altLang="en-US" b="0" i="0" dirty="0">
                <a:solidFill>
                  <a:srgbClr val="F2DDCC"/>
                </a:solidFill>
                <a:effectLst/>
                <a:latin typeface="Ginto"/>
              </a:rPr>
              <a:t>條黑色辮子，碧綠色的眼睛，穿著藍綠色針織外套、白襯衫和深咖啡色百褶圍裙，表情強烈地揮舞著她的花朵魔法，對抗暗影收割者。而周圍森林的陰影則增添了威脅的氣氛</a:t>
            </a:r>
            <a:endParaRPr lang="zh-TW" altLang="en-US" dirty="0"/>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3</a:t>
            </a:fld>
            <a:endParaRPr lang="zh-TW" altLang="en-US"/>
          </a:p>
        </p:txBody>
      </p:sp>
    </p:spTree>
    <p:extLst>
      <p:ext uri="{BB962C8B-B14F-4D97-AF65-F5344CB8AC3E}">
        <p14:creationId xmlns:p14="http://schemas.microsoft.com/office/powerpoint/2010/main" val="246141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F2DDCC"/>
                </a:solidFill>
                <a:effectLst/>
                <a:latin typeface="Ginto"/>
              </a:rPr>
              <a:t>畫面</a:t>
            </a:r>
            <a:r>
              <a:rPr lang="en-US" altLang="zh-TW" b="0" i="0" dirty="0">
                <a:solidFill>
                  <a:srgbClr val="F2DDCC"/>
                </a:solidFill>
                <a:effectLst/>
                <a:latin typeface="Ginto"/>
              </a:rPr>
              <a:t>:Evelyn</a:t>
            </a:r>
            <a:r>
              <a:rPr lang="zh-TW" altLang="en-US" b="0" i="0" dirty="0">
                <a:solidFill>
                  <a:srgbClr val="F2DDCC"/>
                </a:solidFill>
                <a:effectLst/>
                <a:latin typeface="Ginto"/>
              </a:rPr>
              <a:t>堅定地站著，施展出強大的花朵魔法，溫暖的光芒照亮整個花園，有幾朵花特別耀眼。幾個模糊透明的失落靈魂在光芒中逐漸變得安定，圍繞在她身邊。暗影收割者失敗地離開了花園。風格</a:t>
            </a:r>
            <a:r>
              <a:rPr lang="en-US" altLang="zh-TW" b="0" i="0" dirty="0">
                <a:solidFill>
                  <a:srgbClr val="F2DDCC"/>
                </a:solidFill>
                <a:effectLst/>
                <a:latin typeface="Ginto"/>
              </a:rPr>
              <a:t>:</a:t>
            </a:r>
            <a:r>
              <a:rPr lang="zh-TW" altLang="en-US" b="0" i="0" dirty="0">
                <a:solidFill>
                  <a:srgbClr val="F2DDCC"/>
                </a:solidFill>
                <a:effectLst/>
                <a:latin typeface="Ginto"/>
              </a:rPr>
              <a:t>以日系動漫風格（如</a:t>
            </a:r>
            <a:r>
              <a:rPr lang="en-US" altLang="zh-TW" b="0" i="0" dirty="0">
                <a:solidFill>
                  <a:srgbClr val="F2DDCC"/>
                </a:solidFill>
                <a:effectLst/>
                <a:latin typeface="Ginto"/>
              </a:rPr>
              <a:t>《</a:t>
            </a:r>
            <a:r>
              <a:rPr lang="zh-TW" altLang="en-US" b="0" i="0" dirty="0">
                <a:solidFill>
                  <a:srgbClr val="F2DDCC"/>
                </a:solidFill>
                <a:effectLst/>
                <a:latin typeface="Ginto"/>
              </a:rPr>
              <a:t>無職轉生</a:t>
            </a:r>
            <a:r>
              <a:rPr lang="en-US" altLang="zh-TW" b="0" i="0" dirty="0">
                <a:solidFill>
                  <a:srgbClr val="F2DDCC"/>
                </a:solidFill>
                <a:effectLst/>
                <a:latin typeface="Ginto"/>
              </a:rPr>
              <a:t>》</a:t>
            </a:r>
            <a:r>
              <a:rPr lang="zh-TW" altLang="en-US" b="0" i="0" dirty="0">
                <a:solidFill>
                  <a:srgbClr val="F2DDCC"/>
                </a:solidFill>
                <a:effectLst/>
                <a:latin typeface="Ginto"/>
              </a:rPr>
              <a:t>）。形象</a:t>
            </a:r>
            <a:r>
              <a:rPr lang="en-US" altLang="zh-TW" b="0" i="0" dirty="0">
                <a:solidFill>
                  <a:srgbClr val="F2DDCC"/>
                </a:solidFill>
                <a:effectLst/>
                <a:latin typeface="Ginto"/>
              </a:rPr>
              <a:t>:Evelyn</a:t>
            </a:r>
            <a:r>
              <a:rPr lang="zh-TW" altLang="en-US" b="0" i="0" dirty="0">
                <a:solidFill>
                  <a:srgbClr val="F2DDCC"/>
                </a:solidFill>
                <a:effectLst/>
                <a:latin typeface="Ginto"/>
              </a:rPr>
              <a:t>擁有綁著藍色花飾的</a:t>
            </a:r>
            <a:r>
              <a:rPr lang="en-US" altLang="zh-TW" b="0" i="0" dirty="0">
                <a:solidFill>
                  <a:srgbClr val="F2DDCC"/>
                </a:solidFill>
                <a:effectLst/>
                <a:latin typeface="Ginto"/>
              </a:rPr>
              <a:t>2</a:t>
            </a:r>
            <a:r>
              <a:rPr lang="zh-TW" altLang="en-US" b="0" i="0" dirty="0">
                <a:solidFill>
                  <a:srgbClr val="F2DDCC"/>
                </a:solidFill>
                <a:effectLst/>
                <a:latin typeface="Ginto"/>
              </a:rPr>
              <a:t>條黑色辮子，碧綠色的眼睛，穿著藍綠色針織外套、白襯衫和深咖啡色百褶圍裙</a:t>
            </a:r>
            <a:endParaRPr lang="zh-TW" altLang="en-US" dirty="0"/>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4</a:t>
            </a:fld>
            <a:endParaRPr lang="zh-TW" altLang="en-US"/>
          </a:p>
        </p:txBody>
      </p:sp>
    </p:spTree>
    <p:extLst>
      <p:ext uri="{BB962C8B-B14F-4D97-AF65-F5344CB8AC3E}">
        <p14:creationId xmlns:p14="http://schemas.microsoft.com/office/powerpoint/2010/main" val="289064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Evelyn stands in the midnight garden, surrounded by souls that gradually become translucent, while some dim souls are fearfully being consumed by the dark reaper. Her expression is complex and pained, with light flowing from her hands to the flowers. </a:t>
            </a:r>
            <a:r>
              <a:rPr lang="zh-TW" altLang="en-US" dirty="0"/>
              <a:t>風格</a:t>
            </a:r>
            <a:r>
              <a:rPr lang="en-US" altLang="zh-TW" dirty="0"/>
              <a:t>:</a:t>
            </a:r>
            <a:r>
              <a:rPr lang="zh-TW" altLang="en-US" dirty="0"/>
              <a:t>以日系動漫風格（如</a:t>
            </a:r>
            <a:r>
              <a:rPr lang="en-US" altLang="zh-TW" dirty="0"/>
              <a:t>《</a:t>
            </a:r>
            <a:r>
              <a:rPr lang="zh-TW" altLang="en-US" dirty="0"/>
              <a:t>無職轉生</a:t>
            </a:r>
            <a:r>
              <a:rPr lang="en-US" altLang="zh-TW" dirty="0"/>
              <a:t>》</a:t>
            </a:r>
            <a:r>
              <a:rPr lang="zh-TW" altLang="en-US" dirty="0"/>
              <a:t>）。形象</a:t>
            </a:r>
            <a:r>
              <a:rPr lang="en-US" altLang="zh-TW" dirty="0"/>
              <a:t>:Evelyn</a:t>
            </a:r>
            <a:r>
              <a:rPr lang="zh-TW" altLang="en-US" dirty="0"/>
              <a:t>擁有綁著藍色花飾的</a:t>
            </a:r>
            <a:r>
              <a:rPr lang="en-US" altLang="zh-TW" dirty="0"/>
              <a:t>2</a:t>
            </a:r>
            <a:r>
              <a:rPr lang="zh-TW" altLang="en-US" dirty="0"/>
              <a:t>條黑色辮子，碧綠色的眼睛，穿著藍綠色針織外套、白襯衫和深咖啡色百褶圍裙</a:t>
            </a:r>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5</a:t>
            </a:fld>
            <a:endParaRPr lang="zh-TW" altLang="en-US"/>
          </a:p>
        </p:txBody>
      </p:sp>
    </p:spTree>
    <p:extLst>
      <p:ext uri="{BB962C8B-B14F-4D97-AF65-F5344CB8AC3E}">
        <p14:creationId xmlns:p14="http://schemas.microsoft.com/office/powerpoint/2010/main" val="283122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F2DDCC"/>
                </a:solidFill>
                <a:effectLst/>
                <a:latin typeface="Ginto"/>
              </a:rPr>
              <a:t>Evelyn</a:t>
            </a:r>
            <a:r>
              <a:rPr lang="zh-TW" altLang="en-US" b="0" i="0" dirty="0">
                <a:solidFill>
                  <a:srgbClr val="F2DDCC"/>
                </a:solidFill>
                <a:effectLst/>
                <a:latin typeface="Ginto"/>
              </a:rPr>
              <a:t>和暗影收割者（黑暗披風、隱約顯露面容、雙眼發光）側身激烈對峙，交織的魔力發出微弱神秘的光紋，暗示著隱秘聯繫。</a:t>
            </a:r>
            <a:r>
              <a:rPr lang="en-US" altLang="zh-TW" b="0" i="0" dirty="0">
                <a:solidFill>
                  <a:srgbClr val="F2DDCC"/>
                </a:solidFill>
                <a:effectLst/>
                <a:latin typeface="Ginto"/>
              </a:rPr>
              <a:t>Evelyn</a:t>
            </a:r>
            <a:r>
              <a:rPr lang="zh-TW" altLang="en-US" b="0" i="0" dirty="0">
                <a:solidFill>
                  <a:srgbClr val="F2DDCC"/>
                </a:solidFill>
                <a:effectLst/>
                <a:latin typeface="Ginto"/>
              </a:rPr>
              <a:t>震驚地望著，周圍靈魂散開，微光籠罩昏暗的花園，增添陰森的神秘氛圍。日系動漫風格（如</a:t>
            </a:r>
            <a:r>
              <a:rPr lang="en-US" altLang="zh-TW" b="0" i="0" dirty="0">
                <a:solidFill>
                  <a:srgbClr val="F2DDCC"/>
                </a:solidFill>
                <a:effectLst/>
                <a:latin typeface="Ginto"/>
              </a:rPr>
              <a:t>《</a:t>
            </a:r>
            <a:r>
              <a:rPr lang="zh-TW" altLang="en-US" b="0" i="0" dirty="0">
                <a:solidFill>
                  <a:srgbClr val="F2DDCC"/>
                </a:solidFill>
                <a:effectLst/>
                <a:latin typeface="Ginto"/>
              </a:rPr>
              <a:t>無職轉生</a:t>
            </a:r>
            <a:r>
              <a:rPr lang="en-US" altLang="zh-TW" b="0" i="0" dirty="0">
                <a:solidFill>
                  <a:srgbClr val="F2DDCC"/>
                </a:solidFill>
                <a:effectLst/>
                <a:latin typeface="Ginto"/>
              </a:rPr>
              <a:t>》</a:t>
            </a:r>
            <a:r>
              <a:rPr lang="zh-TW" altLang="en-US" b="0" i="0" dirty="0">
                <a:solidFill>
                  <a:srgbClr val="F2DDCC"/>
                </a:solidFill>
                <a:effectLst/>
                <a:latin typeface="Ginto"/>
              </a:rPr>
              <a:t>）。形象：</a:t>
            </a:r>
            <a:r>
              <a:rPr lang="en-US" altLang="zh-TW" b="0" i="0" dirty="0">
                <a:solidFill>
                  <a:srgbClr val="F2DDCC"/>
                </a:solidFill>
                <a:effectLst/>
                <a:latin typeface="Ginto"/>
              </a:rPr>
              <a:t>Evelyn</a:t>
            </a:r>
            <a:r>
              <a:rPr lang="zh-TW" altLang="en-US" b="0" i="0" dirty="0">
                <a:solidFill>
                  <a:srgbClr val="F2DDCC"/>
                </a:solidFill>
                <a:effectLst/>
                <a:latin typeface="Ginto"/>
              </a:rPr>
              <a:t>擁有兩條綁著藍色花飾的黑色辮子，碧綠色的眼睛，穿著藍綠色針織外套、白襯衫和深咖啡色百褶圍裙。</a:t>
            </a:r>
            <a:endParaRPr lang="zh-TW" altLang="en-US" dirty="0"/>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6</a:t>
            </a:fld>
            <a:endParaRPr lang="zh-TW" altLang="en-US"/>
          </a:p>
        </p:txBody>
      </p:sp>
    </p:spTree>
    <p:extLst>
      <p:ext uri="{BB962C8B-B14F-4D97-AF65-F5344CB8AC3E}">
        <p14:creationId xmlns:p14="http://schemas.microsoft.com/office/powerpoint/2010/main" val="2732390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F2DDCC"/>
                </a:solidFill>
                <a:effectLst/>
                <a:latin typeface="Ginto"/>
              </a:rPr>
              <a:t>Anime style (inspired by </a:t>
            </a:r>
            <a:r>
              <a:rPr lang="en-US" altLang="zh-TW" b="0" i="0" dirty="0" err="1">
                <a:solidFill>
                  <a:srgbClr val="F2DDCC"/>
                </a:solidFill>
                <a:effectLst/>
                <a:latin typeface="Ginto"/>
              </a:rPr>
              <a:t>Mushoku</a:t>
            </a:r>
            <a:r>
              <a:rPr lang="en-US" altLang="zh-TW" b="0" i="0" dirty="0">
                <a:solidFill>
                  <a:srgbClr val="F2DDCC"/>
                </a:solidFill>
                <a:effectLst/>
                <a:latin typeface="Ginto"/>
              </a:rPr>
              <a:t> Tensei). </a:t>
            </a:r>
            <a:r>
              <a:rPr lang="zh-TW" altLang="en-US" b="0" i="0" dirty="0">
                <a:solidFill>
                  <a:srgbClr val="F2DDCC"/>
                </a:solidFill>
                <a:effectLst/>
                <a:latin typeface="Ginto"/>
              </a:rPr>
              <a:t>在午夜的花園中，</a:t>
            </a:r>
            <a:r>
              <a:rPr lang="en-US" altLang="zh-TW" b="0" i="0" dirty="0">
                <a:solidFill>
                  <a:srgbClr val="F2DDCC"/>
                </a:solidFill>
                <a:effectLst/>
                <a:latin typeface="Ginto"/>
              </a:rPr>
              <a:t>Evelyn</a:t>
            </a:r>
            <a:r>
              <a:rPr lang="zh-TW" altLang="en-US" b="0" i="0" dirty="0">
                <a:solidFill>
                  <a:srgbClr val="F2DDCC"/>
                </a:solidFill>
                <a:effectLst/>
                <a:latin typeface="Ginto"/>
              </a:rPr>
              <a:t>化為無數發光花瓣，與其他靈魂融合，形成具有她特徵的獨特靈魂，彷彿動漫變身場景</a:t>
            </a:r>
            <a:r>
              <a:rPr lang="en-US" altLang="zh-TW" b="0" i="0" dirty="0">
                <a:solidFill>
                  <a:srgbClr val="F2DDCC"/>
                </a:solidFill>
                <a:effectLst/>
                <a:latin typeface="Ginto"/>
              </a:rPr>
              <a:t>(</a:t>
            </a:r>
            <a:r>
              <a:rPr lang="zh-TW" altLang="en-US" b="0" i="0" dirty="0">
                <a:solidFill>
                  <a:srgbClr val="F2DDCC"/>
                </a:solidFill>
                <a:effectLst/>
                <a:latin typeface="Ginto"/>
              </a:rPr>
              <a:t>身體發亮發光</a:t>
            </a:r>
            <a:r>
              <a:rPr lang="en-US" altLang="zh-TW" b="0" i="0" dirty="0">
                <a:solidFill>
                  <a:srgbClr val="F2DDCC"/>
                </a:solidFill>
                <a:effectLst/>
                <a:latin typeface="Ginto"/>
              </a:rPr>
              <a:t>)</a:t>
            </a:r>
            <a:r>
              <a:rPr lang="zh-TW" altLang="en-US" b="0" i="0" dirty="0">
                <a:solidFill>
                  <a:srgbClr val="F2DDCC"/>
                </a:solidFill>
                <a:effectLst/>
                <a:latin typeface="Ginto"/>
              </a:rPr>
              <a:t>。靈魂們微笑著成為新守護者，而被擊退的暗影收割者隱約在邊緣徘徊，無法再度侵擾。形象：</a:t>
            </a:r>
            <a:r>
              <a:rPr lang="en-US" altLang="zh-TW" b="0" i="0" dirty="0">
                <a:solidFill>
                  <a:srgbClr val="F2DDCC"/>
                </a:solidFill>
                <a:effectLst/>
                <a:latin typeface="Ginto"/>
              </a:rPr>
              <a:t>Evelyn</a:t>
            </a:r>
            <a:r>
              <a:rPr lang="zh-TW" altLang="en-US" b="0" i="0" dirty="0">
                <a:solidFill>
                  <a:srgbClr val="F2DDCC"/>
                </a:solidFill>
                <a:effectLst/>
                <a:latin typeface="Ginto"/>
              </a:rPr>
              <a:t>擁有兩條綁著藍色花飾的黑色辮子，碧綠色的眼睛，穿著藍綠色針織外套、白襯衫和深咖啡色百褶圍裙。</a:t>
            </a:r>
            <a:endParaRPr lang="zh-TW" altLang="en-US" dirty="0"/>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7</a:t>
            </a:fld>
            <a:endParaRPr lang="zh-TW" altLang="en-US"/>
          </a:p>
        </p:txBody>
      </p:sp>
    </p:spTree>
    <p:extLst>
      <p:ext uri="{BB962C8B-B14F-4D97-AF65-F5344CB8AC3E}">
        <p14:creationId xmlns:p14="http://schemas.microsoft.com/office/powerpoint/2010/main" val="1848870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Evelyn</a:t>
            </a:r>
            <a:r>
              <a:rPr lang="zh-TW" altLang="en-US" dirty="0"/>
              <a:t>須符合形象，且生成的圖片須與以下敘述呼應： 「在午夜時分，</a:t>
            </a:r>
            <a:r>
              <a:rPr lang="en-US" altLang="zh-TW" dirty="0"/>
              <a:t>Evelyn stood in the garden, which was glowing with a strange light, She smiles warmly, radiating a healing presence. </a:t>
            </a:r>
            <a:r>
              <a:rPr lang="zh-TW" altLang="en-US" dirty="0"/>
              <a:t>五彩的花朵象徵著失落的靈魂，周圍充滿魔法的氛圍。」使用日系動漫風格（如</a:t>
            </a:r>
            <a:r>
              <a:rPr lang="en-US" altLang="zh-TW" dirty="0"/>
              <a:t>《</a:t>
            </a:r>
            <a:r>
              <a:rPr lang="zh-TW" altLang="en-US" dirty="0"/>
              <a:t>無職轉生</a:t>
            </a:r>
            <a:r>
              <a:rPr lang="en-US" altLang="zh-TW" dirty="0"/>
              <a:t>》</a:t>
            </a:r>
            <a:r>
              <a:rPr lang="zh-TW" altLang="en-US" dirty="0"/>
              <a:t>）。</a:t>
            </a:r>
            <a:r>
              <a:rPr lang="en-US" altLang="zh-TW" dirty="0"/>
              <a:t>Evelyn</a:t>
            </a:r>
            <a:r>
              <a:rPr lang="zh-TW" altLang="en-US" dirty="0"/>
              <a:t>形象</a:t>
            </a:r>
            <a:r>
              <a:rPr lang="en-US" altLang="zh-TW" dirty="0"/>
              <a:t>: </a:t>
            </a:r>
            <a:r>
              <a:rPr lang="zh-TW" altLang="en-US" dirty="0"/>
              <a:t>擁有左右各一的低綁黑色長辮子（有藍色花飾）、藍綠色眼睛，穿著藍綠色針織外套（背心長度）、白襯衫和深咖啡色百褶長圍裙。</a:t>
            </a:r>
          </a:p>
        </p:txBody>
      </p:sp>
      <p:sp>
        <p:nvSpPr>
          <p:cNvPr id="4" name="投影片編號版面配置區 3"/>
          <p:cNvSpPr>
            <a:spLocks noGrp="1"/>
          </p:cNvSpPr>
          <p:nvPr>
            <p:ph type="sldNum" sz="quarter" idx="5"/>
          </p:nvPr>
        </p:nvSpPr>
        <p:spPr/>
        <p:txBody>
          <a:bodyPr/>
          <a:lstStyle/>
          <a:p>
            <a:fld id="{3812CD3A-B69F-4986-BE72-744155F93CA7}" type="slidenum">
              <a:rPr lang="zh-TW" altLang="en-US" smtClean="0"/>
              <a:t>8</a:t>
            </a:fld>
            <a:endParaRPr lang="zh-TW" altLang="en-US"/>
          </a:p>
        </p:txBody>
      </p:sp>
    </p:spTree>
    <p:extLst>
      <p:ext uri="{BB962C8B-B14F-4D97-AF65-F5344CB8AC3E}">
        <p14:creationId xmlns:p14="http://schemas.microsoft.com/office/powerpoint/2010/main" val="39727778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5FC58A45-2AEE-478A-956C-BF8DB48F5E1C}" type="datetimeFigureOut">
              <a:rPr lang="zh-TW" altLang="en-US" smtClean="0"/>
              <a:t>2024/11/3</a:t>
            </a:fld>
            <a:endParaRPr lang="zh-TW" alt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zh-TW" alt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174410105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1232386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3758704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347166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5FC58A45-2AEE-478A-956C-BF8DB48F5E1C}" type="datetimeFigureOut">
              <a:rPr lang="zh-TW" altLang="en-US" smtClean="0"/>
              <a:t>2024/11/3</a:t>
            </a:fld>
            <a:endParaRPr lang="zh-TW" alt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zh-TW" altLang="en-US"/>
          </a:p>
        </p:txBody>
      </p:sp>
      <p:sp>
        <p:nvSpPr>
          <p:cNvPr id="6" name="Slide Number Placeholder 5"/>
          <p:cNvSpPr>
            <a:spLocks noGrp="1"/>
          </p:cNvSpPr>
          <p:nvPr>
            <p:ph type="sldNum" sz="quarter" idx="12"/>
          </p:nvPr>
        </p:nvSpPr>
        <p:spPr>
          <a:xfrm>
            <a:off x="8604504" y="5211060"/>
            <a:ext cx="2112264" cy="228600"/>
          </a:xfrm>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26360917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53157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464734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3168453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172153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zh-TW" altLang="en-US"/>
              <a:t>按一下以編輯母片標題樣式</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8" name="Date Placeholder 7"/>
          <p:cNvSpPr>
            <a:spLocks noGrp="1"/>
          </p:cNvSpPr>
          <p:nvPr>
            <p:ph type="dt" sz="half" idx="10"/>
          </p:nvPr>
        </p:nvSpPr>
        <p:spPr/>
        <p:txBody>
          <a:bodyPr/>
          <a:lstStyle/>
          <a:p>
            <a:fld id="{5FC58A45-2AEE-478A-956C-BF8DB48F5E1C}" type="datetimeFigureOut">
              <a:rPr lang="zh-TW" altLang="en-US" smtClean="0"/>
              <a:t>2024/11/3</a:t>
            </a:fld>
            <a:endParaRPr lang="zh-TW" altLang="en-US"/>
          </a:p>
        </p:txBody>
      </p:sp>
      <p:sp>
        <p:nvSpPr>
          <p:cNvPr id="9" name="Footer Placeholder 8"/>
          <p:cNvSpPr>
            <a:spLocks noGrp="1"/>
          </p:cNvSpPr>
          <p:nvPr>
            <p:ph type="ftr" sz="quarter" idx="11"/>
          </p:nvPr>
        </p:nvSpPr>
        <p:spPr/>
        <p:txBody>
          <a:bodyPr/>
          <a:lstStyle>
            <a:lvl1pPr algn="r">
              <a:defRPr/>
            </a:lvl1pPr>
          </a:lstStyle>
          <a:p>
            <a:endParaRPr lang="zh-TW" alt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836E5F0E-2A83-474E-9DE1-EA844AE3D89B}" type="slidenum">
              <a:rPr lang="zh-TW" altLang="en-US" smtClean="0"/>
              <a:t>‹#›</a:t>
            </a:fld>
            <a:endParaRPr lang="zh-TW" alt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1177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FC58A45-2AEE-478A-956C-BF8DB48F5E1C}" type="datetimeFigureOut">
              <a:rPr lang="zh-TW" altLang="en-US" smtClean="0"/>
              <a:t>2024/11/3</a:t>
            </a:fld>
            <a:endParaRPr lang="zh-TW" alt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zh-TW" alt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836E5F0E-2A83-474E-9DE1-EA844AE3D89B}" type="slidenum">
              <a:rPr lang="zh-TW" altLang="en-US" smtClean="0"/>
              <a:t>‹#›</a:t>
            </a:fld>
            <a:endParaRPr lang="zh-TW" alt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8980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5FC58A45-2AEE-478A-956C-BF8DB48F5E1C}" type="datetimeFigureOut">
              <a:rPr lang="zh-TW" altLang="en-US" smtClean="0"/>
              <a:t>2024/11/3</a:t>
            </a:fld>
            <a:endParaRPr lang="zh-TW" alt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zh-TW" alt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836E5F0E-2A83-474E-9DE1-EA844AE3D89B}" type="slidenum">
              <a:rPr lang="zh-TW" altLang="en-US" smtClean="0"/>
              <a:t>‹#›</a:t>
            </a:fld>
            <a:endParaRPr lang="zh-TW" altLang="en-US"/>
          </a:p>
        </p:txBody>
      </p:sp>
    </p:spTree>
    <p:extLst>
      <p:ext uri="{BB962C8B-B14F-4D97-AF65-F5344CB8AC3E}">
        <p14:creationId xmlns:p14="http://schemas.microsoft.com/office/powerpoint/2010/main" val="2420384848"/>
      </p:ext>
    </p:extLst>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D58E04-DE09-4172-9C54-F217F7F109B7}"/>
              </a:ext>
            </a:extLst>
          </p:cNvPr>
          <p:cNvSpPr>
            <a:spLocks noGrp="1"/>
          </p:cNvSpPr>
          <p:nvPr>
            <p:ph type="ctrTitle"/>
          </p:nvPr>
        </p:nvSpPr>
        <p:spPr>
          <a:xfrm>
            <a:off x="1463736" y="2091263"/>
            <a:ext cx="6929149" cy="2590800"/>
          </a:xfrm>
        </p:spPr>
        <p:txBody>
          <a:bodyPr/>
          <a:lstStyle/>
          <a:p>
            <a:r>
              <a:rPr lang="en-US" altLang="zh-TW" dirty="0" err="1">
                <a:latin typeface="微軟正黑體 Light" panose="020B0304030504040204" pitchFamily="34" charset="-120"/>
                <a:ea typeface="微軟正黑體 Light" panose="020B0304030504040204" pitchFamily="34" charset="-120"/>
              </a:rPr>
              <a:t>EvelyN</a:t>
            </a:r>
            <a:r>
              <a:rPr lang="zh-TW" altLang="en-US" dirty="0">
                <a:latin typeface="微軟正黑體 Light" panose="020B0304030504040204" pitchFamily="34" charset="-120"/>
                <a:ea typeface="微軟正黑體 Light" panose="020B0304030504040204" pitchFamily="34" charset="-120"/>
              </a:rPr>
              <a:t>冒險故事</a:t>
            </a:r>
          </a:p>
        </p:txBody>
      </p:sp>
      <p:sp>
        <p:nvSpPr>
          <p:cNvPr id="3" name="副標題 2">
            <a:extLst>
              <a:ext uri="{FF2B5EF4-FFF2-40B4-BE49-F238E27FC236}">
                <a16:creationId xmlns:a16="http://schemas.microsoft.com/office/drawing/2014/main" id="{E35BD2A3-5A8D-4184-B67D-185CA51AEA1C}"/>
              </a:ext>
            </a:extLst>
          </p:cNvPr>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4195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1.</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目標</a:t>
            </a:r>
          </a:p>
        </p:txBody>
      </p:sp>
      <p:pic>
        <p:nvPicPr>
          <p:cNvPr id="4" name="內容版面配置區 4">
            <a:extLst>
              <a:ext uri="{FF2B5EF4-FFF2-40B4-BE49-F238E27FC236}">
                <a16:creationId xmlns:a16="http://schemas.microsoft.com/office/drawing/2014/main" id="{D2FA9E56-D355-4BB2-9CBF-849BD038E08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412" y="1103110"/>
            <a:ext cx="5513615" cy="5513615"/>
          </a:xfrm>
          <a:prstGeom prst="rect">
            <a:avLst/>
          </a:prstGeom>
        </p:spPr>
      </p:pic>
      <p:pic>
        <p:nvPicPr>
          <p:cNvPr id="6" name="內容版面配置區 4">
            <a:extLst>
              <a:ext uri="{FF2B5EF4-FFF2-40B4-BE49-F238E27FC236}">
                <a16:creationId xmlns:a16="http://schemas.microsoft.com/office/drawing/2014/main" id="{F588123D-04C1-4A55-B67C-14E206E7BCA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86411" y="1103110"/>
            <a:ext cx="5513615" cy="5513615"/>
          </a:xfrm>
          <a:prstGeom prst="rect">
            <a:avLst/>
          </a:prstGeom>
        </p:spPr>
      </p:pic>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a:stretch/>
        </p:blipFill>
        <p:spPr>
          <a:xfrm>
            <a:off x="986412" y="1103111"/>
            <a:ext cx="5513615" cy="5513615"/>
          </a:xfrm>
        </p:spPr>
      </p:pic>
    </p:spTree>
    <p:extLst>
      <p:ext uri="{BB962C8B-B14F-4D97-AF65-F5344CB8AC3E}">
        <p14:creationId xmlns:p14="http://schemas.microsoft.com/office/powerpoint/2010/main" val="28783278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2.</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阻礙</a:t>
            </a:r>
          </a:p>
        </p:txBody>
      </p:sp>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799" y="1103111"/>
            <a:ext cx="5513615" cy="5513615"/>
          </a:xfrm>
        </p:spPr>
      </p:pic>
    </p:spTree>
    <p:extLst>
      <p:ext uri="{BB962C8B-B14F-4D97-AF65-F5344CB8AC3E}">
        <p14:creationId xmlns:p14="http://schemas.microsoft.com/office/powerpoint/2010/main" val="58040440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4">
            <a:extLst>
              <a:ext uri="{FF2B5EF4-FFF2-40B4-BE49-F238E27FC236}">
                <a16:creationId xmlns:a16="http://schemas.microsoft.com/office/drawing/2014/main" id="{BB8FDAED-28EA-4372-AEB6-F7E8E39770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66799" y="1103110"/>
            <a:ext cx="5513615" cy="5513615"/>
          </a:xfrm>
          <a:prstGeom prst="rect">
            <a:avLst/>
          </a:prstGeom>
        </p:spPr>
      </p:pic>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3.</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努力</a:t>
            </a:r>
          </a:p>
        </p:txBody>
      </p:sp>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1066799" y="1103111"/>
            <a:ext cx="5513615" cy="5513615"/>
          </a:xfrm>
        </p:spPr>
      </p:pic>
    </p:spTree>
    <p:extLst>
      <p:ext uri="{BB962C8B-B14F-4D97-AF65-F5344CB8AC3E}">
        <p14:creationId xmlns:p14="http://schemas.microsoft.com/office/powerpoint/2010/main" val="39855025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4.</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結果</a:t>
            </a:r>
          </a:p>
        </p:txBody>
      </p:sp>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799" y="1103111"/>
            <a:ext cx="5513615" cy="5513615"/>
          </a:xfrm>
        </p:spPr>
      </p:pic>
      <p:pic>
        <p:nvPicPr>
          <p:cNvPr id="4" name="內容版面配置區 4">
            <a:extLst>
              <a:ext uri="{FF2B5EF4-FFF2-40B4-BE49-F238E27FC236}">
                <a16:creationId xmlns:a16="http://schemas.microsoft.com/office/drawing/2014/main" id="{646A6F03-1968-41EB-B690-8DBF508A442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6799" y="1103110"/>
            <a:ext cx="5513615" cy="5513615"/>
          </a:xfrm>
          <a:prstGeom prst="rect">
            <a:avLst/>
          </a:prstGeom>
        </p:spPr>
      </p:pic>
    </p:spTree>
    <p:extLst>
      <p:ext uri="{BB962C8B-B14F-4D97-AF65-F5344CB8AC3E}">
        <p14:creationId xmlns:p14="http://schemas.microsoft.com/office/powerpoint/2010/main" val="5895270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5.</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意外</a:t>
            </a:r>
          </a:p>
        </p:txBody>
      </p:sp>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799" y="1103111"/>
            <a:ext cx="5513615" cy="5513615"/>
          </a:xfrm>
        </p:spPr>
      </p:pic>
      <p:pic>
        <p:nvPicPr>
          <p:cNvPr id="4" name="內容版面配置區 4">
            <a:extLst>
              <a:ext uri="{FF2B5EF4-FFF2-40B4-BE49-F238E27FC236}">
                <a16:creationId xmlns:a16="http://schemas.microsoft.com/office/drawing/2014/main" id="{DFCEDADC-64AE-4DFF-A52E-F2DBF0AEF76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6799" y="1103111"/>
            <a:ext cx="5513615" cy="5513615"/>
          </a:xfrm>
          <a:prstGeom prst="rect">
            <a:avLst/>
          </a:prstGeom>
        </p:spPr>
      </p:pic>
      <p:pic>
        <p:nvPicPr>
          <p:cNvPr id="6" name="內容版面配置區 4">
            <a:extLst>
              <a:ext uri="{FF2B5EF4-FFF2-40B4-BE49-F238E27FC236}">
                <a16:creationId xmlns:a16="http://schemas.microsoft.com/office/drawing/2014/main" id="{68F357E9-DE26-47CC-91AB-3AF357E55B0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66799" y="1103111"/>
            <a:ext cx="5513615" cy="5513615"/>
          </a:xfrm>
          <a:prstGeom prst="rect">
            <a:avLst/>
          </a:prstGeom>
        </p:spPr>
      </p:pic>
    </p:spTree>
    <p:extLst>
      <p:ext uri="{BB962C8B-B14F-4D97-AF65-F5344CB8AC3E}">
        <p14:creationId xmlns:p14="http://schemas.microsoft.com/office/powerpoint/2010/main" val="3303978876"/>
      </p:ext>
    </p:extLst>
  </p:cSld>
  <p:clrMapOvr>
    <a:masterClrMapping/>
  </p:clrMapOvr>
  <mc:AlternateContent xmlns:mc="http://schemas.openxmlformats.org/markup-compatibility/2006">
    <mc:Choice xmlns:p15="http://schemas.microsoft.com/office/powerpoint/2012/main" Requires="p15">
      <p:transition spd="slow">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6.</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轉彎</a:t>
            </a:r>
          </a:p>
        </p:txBody>
      </p:sp>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799" y="1103111"/>
            <a:ext cx="5513615" cy="5513615"/>
          </a:xfrm>
        </p:spPr>
      </p:pic>
      <p:pic>
        <p:nvPicPr>
          <p:cNvPr id="4" name="內容版面配置區 4">
            <a:extLst>
              <a:ext uri="{FF2B5EF4-FFF2-40B4-BE49-F238E27FC236}">
                <a16:creationId xmlns:a16="http://schemas.microsoft.com/office/drawing/2014/main" id="{502CB139-D871-4C46-AA2E-ACEC8BE5935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6799" y="1103110"/>
            <a:ext cx="5513615" cy="5513615"/>
          </a:xfrm>
          <a:prstGeom prst="rect">
            <a:avLst/>
          </a:prstGeom>
        </p:spPr>
      </p:pic>
      <p:pic>
        <p:nvPicPr>
          <p:cNvPr id="6" name="內容版面配置區 4">
            <a:extLst>
              <a:ext uri="{FF2B5EF4-FFF2-40B4-BE49-F238E27FC236}">
                <a16:creationId xmlns:a16="http://schemas.microsoft.com/office/drawing/2014/main" id="{BC886740-A962-4709-AFE0-F2CF480FB7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66799" y="1103110"/>
            <a:ext cx="5513615" cy="5513615"/>
          </a:xfrm>
          <a:prstGeom prst="rect">
            <a:avLst/>
          </a:prstGeom>
        </p:spPr>
      </p:pic>
    </p:spTree>
    <p:extLst>
      <p:ext uri="{BB962C8B-B14F-4D97-AF65-F5344CB8AC3E}">
        <p14:creationId xmlns:p14="http://schemas.microsoft.com/office/powerpoint/2010/main" val="2574137642"/>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84DAC682-9615-4A88-8A20-62D1B347508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799" y="1103111"/>
            <a:ext cx="5513615" cy="5513615"/>
          </a:xfrm>
        </p:spPr>
      </p:pic>
      <p:sp>
        <p:nvSpPr>
          <p:cNvPr id="2" name="標題 1">
            <a:extLst>
              <a:ext uri="{FF2B5EF4-FFF2-40B4-BE49-F238E27FC236}">
                <a16:creationId xmlns:a16="http://schemas.microsoft.com/office/drawing/2014/main" id="{86441C56-5417-44B6-8773-5D675F5B7F55}"/>
              </a:ext>
            </a:extLst>
          </p:cNvPr>
          <p:cNvSpPr>
            <a:spLocks noGrp="1"/>
          </p:cNvSpPr>
          <p:nvPr>
            <p:ph type="title"/>
          </p:nvPr>
        </p:nvSpPr>
        <p:spPr>
          <a:xfrm>
            <a:off x="1066800" y="0"/>
            <a:ext cx="10058400" cy="1371600"/>
          </a:xfrm>
        </p:spPr>
        <p:txBody>
          <a:bodyPr>
            <a:normAutofit/>
          </a:bodyPr>
          <a:lstStyle/>
          <a:p>
            <a:r>
              <a:rPr lang="en-US" altLang="zh-TW"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7.</a:t>
            </a:r>
            <a:r>
              <a:rPr lang="zh-TW" altLang="en-US" sz="3600" dirty="0">
                <a:solidFill>
                  <a:schemeClr val="bg2">
                    <a:lumMod val="25000"/>
                  </a:schemeClr>
                </a:solidFill>
                <a:latin typeface="微軟正黑體 Light" panose="020B0304030504040204" pitchFamily="34" charset="-120"/>
                <a:ea typeface="微軟正黑體 Light" panose="020B0304030504040204" pitchFamily="34" charset="-120"/>
                <a:cs typeface="全字庫正宋體" panose="02020300000000000000" pitchFamily="18" charset="-120"/>
              </a:rPr>
              <a:t>結局</a:t>
            </a:r>
          </a:p>
        </p:txBody>
      </p:sp>
      <p:pic>
        <p:nvPicPr>
          <p:cNvPr id="7" name="內容版面配置區 4">
            <a:extLst>
              <a:ext uri="{FF2B5EF4-FFF2-40B4-BE49-F238E27FC236}">
                <a16:creationId xmlns:a16="http://schemas.microsoft.com/office/drawing/2014/main" id="{FE4A064F-C9B7-4D79-A12B-93723BE5568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66797" y="2474711"/>
            <a:ext cx="2731134" cy="2731134"/>
          </a:xfrm>
          <a:prstGeom prst="rect">
            <a:avLst/>
          </a:prstGeom>
        </p:spPr>
      </p:pic>
      <p:pic>
        <p:nvPicPr>
          <p:cNvPr id="8" name="內容版面配置區 4">
            <a:extLst>
              <a:ext uri="{FF2B5EF4-FFF2-40B4-BE49-F238E27FC236}">
                <a16:creationId xmlns:a16="http://schemas.microsoft.com/office/drawing/2014/main" id="{02C3D3F9-4BBE-4E51-9AC0-142DA8F5C8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849280" y="2474711"/>
            <a:ext cx="2731134" cy="2731134"/>
          </a:xfrm>
          <a:prstGeom prst="rect">
            <a:avLst/>
          </a:prstGeom>
        </p:spPr>
      </p:pic>
      <p:pic>
        <p:nvPicPr>
          <p:cNvPr id="4" name="內容版面配置區 4">
            <a:extLst>
              <a:ext uri="{FF2B5EF4-FFF2-40B4-BE49-F238E27FC236}">
                <a16:creationId xmlns:a16="http://schemas.microsoft.com/office/drawing/2014/main" id="{E6053F77-942B-4C9E-98BD-470CDF6E749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066798" y="1094737"/>
            <a:ext cx="5513615" cy="5513615"/>
          </a:xfrm>
          <a:prstGeom prst="rect">
            <a:avLst/>
          </a:prstGeom>
        </p:spPr>
      </p:pic>
      <p:pic>
        <p:nvPicPr>
          <p:cNvPr id="11" name="內容版面配置區 4">
            <a:extLst>
              <a:ext uri="{FF2B5EF4-FFF2-40B4-BE49-F238E27FC236}">
                <a16:creationId xmlns:a16="http://schemas.microsoft.com/office/drawing/2014/main" id="{14837020-F43E-42B5-B228-3FE48639883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6797" y="1094736"/>
            <a:ext cx="5513615" cy="5513615"/>
          </a:xfrm>
          <a:prstGeom prst="rect">
            <a:avLst/>
          </a:prstGeom>
        </p:spPr>
      </p:pic>
    </p:spTree>
    <p:extLst>
      <p:ext uri="{BB962C8B-B14F-4D97-AF65-F5344CB8AC3E}">
        <p14:creationId xmlns:p14="http://schemas.microsoft.com/office/powerpoint/2010/main" val="108021124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anim calcmode="lin" valueType="num">
                                      <p:cBhvr>
                                        <p:cTn id="13" dur="250" fill="hold"/>
                                        <p:tgtEl>
                                          <p:spTgt spid="7"/>
                                        </p:tgtEl>
                                        <p:attrNameLst>
                                          <p:attrName>ppt_x</p:attrName>
                                        </p:attrNameLst>
                                      </p:cBhvr>
                                      <p:tavLst>
                                        <p:tav tm="0">
                                          <p:val>
                                            <p:strVal val="#ppt_x"/>
                                          </p:val>
                                        </p:tav>
                                        <p:tav tm="100000">
                                          <p:val>
                                            <p:strVal val="#ppt_x"/>
                                          </p:val>
                                        </p:tav>
                                      </p:tavLst>
                                    </p:anim>
                                    <p:anim calcmode="lin" valueType="num">
                                      <p:cBhvr>
                                        <p:cTn id="14" dur="2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50"/>
                                        <p:tgtEl>
                                          <p:spTgt spid="8"/>
                                        </p:tgtEl>
                                      </p:cBhvr>
                                    </p:animEffect>
                                    <p:anim calcmode="lin" valueType="num">
                                      <p:cBhvr>
                                        <p:cTn id="20" dur="250" fill="hold"/>
                                        <p:tgtEl>
                                          <p:spTgt spid="8"/>
                                        </p:tgtEl>
                                        <p:attrNameLst>
                                          <p:attrName>ppt_x</p:attrName>
                                        </p:attrNameLst>
                                      </p:cBhvr>
                                      <p:tavLst>
                                        <p:tav tm="0">
                                          <p:val>
                                            <p:strVal val="#ppt_x"/>
                                          </p:val>
                                        </p:tav>
                                        <p:tav tm="100000">
                                          <p:val>
                                            <p:strVal val="#ppt_x"/>
                                          </p:val>
                                        </p:tav>
                                      </p:tavLst>
                                    </p:anim>
                                    <p:anim calcmode="lin" valueType="num">
                                      <p:cBhvr>
                                        <p:cTn id="21"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circle(in)">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肥皂">
  <a:themeElements>
    <a:clrScheme name="肥皂">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肥皂">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肥皂">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TM03457510[[fn=肥皂]]</Template>
  <TotalTime>9471</TotalTime>
  <Words>756</Words>
  <Application>Microsoft Office PowerPoint</Application>
  <PresentationFormat>寬螢幕</PresentationFormat>
  <Paragraphs>22</Paragraphs>
  <Slides>8</Slides>
  <Notes>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8</vt:i4>
      </vt:variant>
    </vt:vector>
  </HeadingPairs>
  <TitlesOfParts>
    <vt:vector size="14" baseType="lpstr">
      <vt:lpstr>Ginto</vt:lpstr>
      <vt:lpstr>微軟正黑體 Light</vt:lpstr>
      <vt:lpstr>Calibri</vt:lpstr>
      <vt:lpstr>Century Gothic</vt:lpstr>
      <vt:lpstr>Garamond</vt:lpstr>
      <vt:lpstr>肥皂</vt:lpstr>
      <vt:lpstr>EvelyN冒險故事</vt:lpstr>
      <vt:lpstr>1.目標</vt:lpstr>
      <vt:lpstr>2.阻礙</vt:lpstr>
      <vt:lpstr>3.努力</vt:lpstr>
      <vt:lpstr>4.結果</vt:lpstr>
      <vt:lpstr>5.意外</vt:lpstr>
      <vt:lpstr>6.轉彎</vt:lpstr>
      <vt:lpstr>7.結局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M11205509</dc:creator>
  <cp:lastModifiedBy>M11205509</cp:lastModifiedBy>
  <cp:revision>65</cp:revision>
  <dcterms:created xsi:type="dcterms:W3CDTF">2024-10-31T09:27:53Z</dcterms:created>
  <dcterms:modified xsi:type="dcterms:W3CDTF">2024-11-07T20:54:22Z</dcterms:modified>
</cp:coreProperties>
</file>